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3AD00-F263-4FAB-BC01-D6DF62AE951B}" type="datetimeFigureOut">
              <a:rPr lang="ko-KR" altLang="en-US" smtClean="0"/>
              <a:t>2017-05-20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D8FA-B053-438D-AED6-84B3547E6D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0766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3AD00-F263-4FAB-BC01-D6DF62AE951B}" type="datetimeFigureOut">
              <a:rPr lang="ko-KR" altLang="en-US" smtClean="0"/>
              <a:t>2017-05-20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D8FA-B053-438D-AED6-84B3547E6D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8930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3AD00-F263-4FAB-BC01-D6DF62AE951B}" type="datetimeFigureOut">
              <a:rPr lang="ko-KR" altLang="en-US" smtClean="0"/>
              <a:t>2017-05-20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D8FA-B053-438D-AED6-84B3547E6D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9830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3AD00-F263-4FAB-BC01-D6DF62AE951B}" type="datetimeFigureOut">
              <a:rPr lang="ko-KR" altLang="en-US" smtClean="0"/>
              <a:t>2017-05-20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D8FA-B053-438D-AED6-84B3547E6D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2405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3AD00-F263-4FAB-BC01-D6DF62AE951B}" type="datetimeFigureOut">
              <a:rPr lang="ko-KR" altLang="en-US" smtClean="0"/>
              <a:t>2017-05-20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D8FA-B053-438D-AED6-84B3547E6D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9925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3AD00-F263-4FAB-BC01-D6DF62AE951B}" type="datetimeFigureOut">
              <a:rPr lang="ko-KR" altLang="en-US" smtClean="0"/>
              <a:t>2017-05-20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D8FA-B053-438D-AED6-84B3547E6D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5775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3AD00-F263-4FAB-BC01-D6DF62AE951B}" type="datetimeFigureOut">
              <a:rPr lang="ko-KR" altLang="en-US" smtClean="0"/>
              <a:t>2017-05-20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D8FA-B053-438D-AED6-84B3547E6D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3268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3AD00-F263-4FAB-BC01-D6DF62AE951B}" type="datetimeFigureOut">
              <a:rPr lang="ko-KR" altLang="en-US" smtClean="0"/>
              <a:t>2017-05-20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D8FA-B053-438D-AED6-84B3547E6D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6371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3AD00-F263-4FAB-BC01-D6DF62AE951B}" type="datetimeFigureOut">
              <a:rPr lang="ko-KR" altLang="en-US" smtClean="0"/>
              <a:t>2017-05-20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D8FA-B053-438D-AED6-84B3547E6D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1101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3AD00-F263-4FAB-BC01-D6DF62AE951B}" type="datetimeFigureOut">
              <a:rPr lang="ko-KR" altLang="en-US" smtClean="0"/>
              <a:t>2017-05-20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D8FA-B053-438D-AED6-84B3547E6D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6861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3AD00-F263-4FAB-BC01-D6DF62AE951B}" type="datetimeFigureOut">
              <a:rPr lang="ko-KR" altLang="en-US" smtClean="0"/>
              <a:t>2017-05-20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CD8FA-B053-438D-AED6-84B3547E6D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6395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3AD00-F263-4FAB-BC01-D6DF62AE951B}" type="datetimeFigureOut">
              <a:rPr lang="ko-KR" altLang="en-US" smtClean="0"/>
              <a:t>2017-05-20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CD8FA-B053-438D-AED6-84B3547E6D7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6784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96752"/>
            <a:ext cx="8352128" cy="469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5771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화면 슬라이드 쇼(4:3)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</cp:revision>
  <dcterms:created xsi:type="dcterms:W3CDTF">2017-05-20T01:32:26Z</dcterms:created>
  <dcterms:modified xsi:type="dcterms:W3CDTF">2017-05-20T01:42:07Z</dcterms:modified>
</cp:coreProperties>
</file>