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7556163" cy="9875838"/>
  <p:notesSz cx="9875838" cy="17556163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0" d="100"/>
          <a:sy n="80" d="100"/>
        </p:scale>
        <p:origin x="42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4847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7556480" cy="98755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7556480" cy="98755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7556480" cy="987552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7556480" cy="987552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7556480" cy="987552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7556480" cy="987552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7556480" cy="987552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7556480" cy="987552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</Words>
  <Application>Microsoft Office PowerPoint</Application>
  <PresentationFormat>사용자 지정</PresentationFormat>
  <Paragraphs>8</Paragraphs>
  <Slides>8</Slides>
  <Notes>8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1" baseType="lpstr">
      <vt:lpstr>맑은 고딕</vt:lpstr>
      <vt:lpstr>Arial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mangoboard.net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잠온_회사소개서</dc:title>
  <dc:subject>Presentation</dc:subject>
  <dc:creator>mangoboard.net_25445172</dc:creator>
  <cp:lastModifiedBy>김준화</cp:lastModifiedBy>
  <cp:revision>1</cp:revision>
  <dcterms:created xsi:type="dcterms:W3CDTF">2023-04-06T05:35:54Z</dcterms:created>
  <dcterms:modified xsi:type="dcterms:W3CDTF">2023-04-12T08:28:56Z</dcterms:modified>
</cp:coreProperties>
</file>